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69" r:id="rId19"/>
    <p:sldId id="268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2" autoAdjust="0"/>
    <p:restoredTop sz="81625" autoAdjust="0"/>
  </p:normalViewPr>
  <p:slideViewPr>
    <p:cSldViewPr snapToGrid="0">
      <p:cViewPr varScale="1">
        <p:scale>
          <a:sx n="62" d="100"/>
          <a:sy n="62" d="100"/>
        </p:scale>
        <p:origin x="12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3068619" y="15108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-688739" y="857487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-220472" y="91150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1291038" y="46089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4683347" y="77069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</a:t>
            </a:r>
            <a:r>
              <a:rPr lang="pt-PT" dirty="0"/>
              <a:t>d</a:t>
            </a:r>
            <a:r>
              <a:rPr lang="pt-PT" dirty="0" smtClean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5 0.20625 L -0.4823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2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 smtClean="0"/>
              <a:t>Fotos do GIT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pediu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</a:t>
            </a:r>
            <a:r>
              <a:rPr lang="pt-PT" dirty="0"/>
              <a:t>r</a:t>
            </a:r>
            <a:r>
              <a:rPr lang="pt-PT" dirty="0" smtClean="0"/>
              <a:t>equisitadas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</a:t>
            </a:r>
            <a:r>
              <a:rPr lang="pt-PT" dirty="0" smtClean="0"/>
              <a:t>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1" y="2133497"/>
            <a:ext cx="8475933" cy="422245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38" y="2129471"/>
            <a:ext cx="8475933" cy="4226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2" y="2129126"/>
            <a:ext cx="8473636" cy="419486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645" y="2129126"/>
            <a:ext cx="8478230" cy="42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597</Words>
  <Application>Microsoft Office PowerPoint</Application>
  <PresentationFormat>Ecrã Panorâmico</PresentationFormat>
  <Paragraphs>129</Paragraphs>
  <Slides>16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</vt:lpstr>
      <vt:lpstr>Funcionalidades requisitadas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Grupo de trabalho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2015-06-21T23:25:16Z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